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Lst>
  <p:sldSz cx="9144000" cy="5143500" type="screen16x9"/>
  <p:notesSz cx="6858000" cy="9144000"/>
  <p:embeddedFontLst>
    <p:embeddedFont>
      <p:font typeface="けいふぉんと" panose="02000600000000000000" pitchFamily="2" charset="-128"/>
      <p:regular r:id="rId18"/>
    </p:embeddedFont>
    <p:embeddedFont>
      <p:font typeface="ラノベPOP v2" panose="00000900000000000000" pitchFamily="50" charset="-128"/>
      <p:bold r:id="rId19"/>
    </p:embeddedFont>
    <p:embeddedFont>
      <p:font typeface="Lato" panose="020B0600070205080204" charset="0"/>
      <p:regular r:id="rId20"/>
      <p:bold r:id="rId21"/>
      <p:italic r:id="rId22"/>
      <p:boldItalic r:id="rId23"/>
    </p:embeddedFont>
    <p:embeddedFont>
      <p:font typeface="Playfair Display" panose="020B060007020508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a:p>
          <a:p>
            <a:pPr marL="0" lvl="0" indent="0" algn="l" rtl="0">
              <a:spcBef>
                <a:spcPts val="0"/>
              </a:spcBef>
              <a:spcAft>
                <a:spcPts val="0"/>
              </a:spcAft>
              <a:buNone/>
            </a:pPr>
            <a:r>
              <a:rPr lang="ja"/>
              <a:t>つい最近ですが、UE5が出るそうです。</a:t>
            </a:r>
            <a:endParaRPr/>
          </a:p>
          <a:p>
            <a:pPr marL="0" lvl="0" indent="0" algn="l" rtl="0">
              <a:spcBef>
                <a:spcPts val="0"/>
              </a:spcBef>
              <a:spcAft>
                <a:spcPts val="0"/>
              </a:spcAft>
              <a:buNone/>
            </a:pPr>
            <a:endParaRPr/>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err="1">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161865" y="1132008"/>
            <a:ext cx="3966882" cy="34778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dirty="0">
                <a:solidFill>
                  <a:schemeClr val="tx1"/>
                </a:solidFill>
              </a:rPr>
              <a:t>移動ツール</a:t>
            </a:r>
            <a:br>
              <a:rPr kumimoji="1" lang="en-US" altLang="ja-JP" sz="2000" dirty="0">
                <a:solidFill>
                  <a:schemeClr val="tx1"/>
                </a:solidFill>
              </a:rPr>
            </a:br>
            <a:br>
              <a:rPr kumimoji="1" lang="en-US" altLang="ja-JP" sz="2000" dirty="0">
                <a:solidFill>
                  <a:schemeClr val="tx1"/>
                </a:solidFill>
              </a:rPr>
            </a:br>
            <a:r>
              <a:rPr kumimoji="1" lang="ja-JP" altLang="en-US" sz="2000" dirty="0">
                <a:solidFill>
                  <a:schemeClr val="tx1"/>
                </a:solidFill>
              </a:rPr>
              <a:t>オブジェクトを移動するには、移動ツールを使います</a:t>
            </a:r>
            <a:endParaRPr kumimoji="1" lang="en-US" altLang="ja-JP" sz="2000" dirty="0">
              <a:solidFill>
                <a:schemeClr val="tx1"/>
              </a:solidFill>
            </a:endParaRPr>
          </a:p>
          <a:p>
            <a:r>
              <a:rPr kumimoji="1" lang="ja-JP" altLang="en-US" sz="2000" dirty="0">
                <a:solidFill>
                  <a:schemeClr val="tx1"/>
                </a:solidFill>
              </a:rPr>
              <a:t>表示されてる矢印は移動方向を示すものです</a:t>
            </a:r>
            <a:endParaRPr kumimoji="1" lang="en-US" altLang="ja-JP" sz="2000" dirty="0">
              <a:solidFill>
                <a:schemeClr val="tx1"/>
              </a:solidFill>
            </a:endParaRPr>
          </a:p>
          <a:p>
            <a:endParaRPr kumimoji="1" lang="en-US" altLang="ja-JP" sz="2000" dirty="0">
              <a:solidFill>
                <a:schemeClr val="tx1"/>
              </a:solidFill>
            </a:endParaRPr>
          </a:p>
          <a:p>
            <a:r>
              <a:rPr kumimoji="1" lang="ja-JP" altLang="en-US" sz="2000" dirty="0">
                <a:solidFill>
                  <a:schemeClr val="accent4">
                    <a:lumMod val="75000"/>
                  </a:schemeClr>
                </a:solidFill>
              </a:rPr>
              <a:t>赤</a:t>
            </a:r>
            <a:r>
              <a:rPr kumimoji="1" lang="en-US" altLang="ja-JP" sz="2000" dirty="0">
                <a:solidFill>
                  <a:schemeClr val="accent4">
                    <a:lumMod val="75000"/>
                  </a:schemeClr>
                </a:solidFill>
              </a:rPr>
              <a:t>X,</a:t>
            </a:r>
            <a:r>
              <a:rPr kumimoji="1" lang="ja-JP" altLang="en-US" sz="2000" dirty="0">
                <a:solidFill>
                  <a:srgbClr val="00B050"/>
                </a:solidFill>
              </a:rPr>
              <a:t>緑</a:t>
            </a:r>
            <a:r>
              <a:rPr kumimoji="1" lang="en-US" altLang="ja-JP" sz="2000" dirty="0">
                <a:solidFill>
                  <a:srgbClr val="00B050"/>
                </a:solidFill>
              </a:rPr>
              <a:t>,Y</a:t>
            </a:r>
            <a:r>
              <a:rPr kumimoji="1" lang="en-US" altLang="ja-JP" sz="2000" dirty="0">
                <a:solidFill>
                  <a:schemeClr val="tx1"/>
                </a:solidFill>
              </a:rPr>
              <a:t>,</a:t>
            </a:r>
            <a:r>
              <a:rPr kumimoji="1" lang="ja-JP" altLang="en-US" sz="2000" dirty="0">
                <a:solidFill>
                  <a:schemeClr val="bg1"/>
                </a:solidFill>
              </a:rPr>
              <a:t>青</a:t>
            </a:r>
            <a:r>
              <a:rPr kumimoji="1" lang="en-US" altLang="ja-JP" sz="2000" dirty="0">
                <a:solidFill>
                  <a:schemeClr val="bg1"/>
                </a:solidFill>
              </a:rPr>
              <a:t>,Z</a:t>
            </a:r>
            <a:r>
              <a:rPr kumimoji="1" lang="ja-JP" altLang="en-US" sz="2000" dirty="0">
                <a:solidFill>
                  <a:schemeClr val="tx1"/>
                </a:solidFill>
              </a:rPr>
              <a:t>です</a:t>
            </a:r>
            <a:endParaRPr kumimoji="1" lang="en-US" altLang="ja-JP" sz="2000" dirty="0">
              <a:solidFill>
                <a:schemeClr val="tx1"/>
              </a:solidFill>
            </a:endParaRPr>
          </a:p>
          <a:p>
            <a:endParaRPr kumimoji="1" lang="en-US" altLang="ja-JP" sz="2000" dirty="0">
              <a:solidFill>
                <a:schemeClr val="tx1"/>
              </a:solidFill>
            </a:endParaRPr>
          </a:p>
          <a:p>
            <a:r>
              <a:rPr kumimoji="1" lang="ja-JP" altLang="en-US" sz="2000" dirty="0">
                <a:solidFill>
                  <a:schemeClr val="tx1"/>
                </a:solidFill>
              </a:rPr>
              <a:t>この操作は右の</a:t>
            </a:r>
            <a:r>
              <a:rPr kumimoji="1" lang="en-US" altLang="ja-JP" sz="2000" dirty="0" err="1">
                <a:solidFill>
                  <a:schemeClr val="tx1"/>
                </a:solidFill>
              </a:rPr>
              <a:t>Inspecotor</a:t>
            </a:r>
            <a:r>
              <a:rPr kumimoji="1" lang="ja-JP" altLang="en-US" sz="2000" dirty="0">
                <a:solidFill>
                  <a:schemeClr val="tx1"/>
                </a:solidFill>
              </a:rPr>
              <a:t>に数値直接入力でもできます</a:t>
            </a:r>
            <a:endParaRPr kumimoji="1" lang="en-US" altLang="ja-JP" sz="2000" dirty="0">
              <a:solidFill>
                <a:schemeClr val="tx1"/>
              </a:solidFill>
            </a:endParaRPr>
          </a:p>
        </p:txBody>
      </p:sp>
    </p:spTree>
    <p:extLst>
      <p:ext uri="{BB962C8B-B14F-4D97-AF65-F5344CB8AC3E}">
        <p14:creationId xmlns:p14="http://schemas.microsoft.com/office/powerpoint/2010/main" val="236426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a:p>
          <a:p>
            <a:pPr marL="0" lvl="0" indent="0" algn="l" rtl="0">
              <a:spcBef>
                <a:spcPts val="0"/>
              </a:spcBef>
              <a:spcAft>
                <a:spcPts val="0"/>
              </a:spcAft>
              <a:buNone/>
            </a:pPr>
            <a:endParaRPr/>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a:p>
          <a:p>
            <a:pPr marL="0" lvl="0" indent="0" algn="l" rtl="0">
              <a:spcBef>
                <a:spcPts val="1600"/>
              </a:spcBef>
              <a:spcAft>
                <a:spcPts val="0"/>
              </a:spcAft>
              <a:buNone/>
            </a:pPr>
            <a:r>
              <a:rPr lang="ja" u="sng"/>
              <a:t>ゲームエンジンのことです。</a:t>
            </a:r>
            <a:endParaRPr u="sng"/>
          </a:p>
          <a:p>
            <a:pPr marL="0" lvl="0" indent="0" algn="l" rtl="0">
              <a:spcBef>
                <a:spcPts val="1600"/>
              </a:spcBef>
              <a:spcAft>
                <a:spcPts val="0"/>
              </a:spcAft>
              <a:buNone/>
            </a:pPr>
            <a:r>
              <a:rPr lang="ja" u="sng"/>
              <a:t>ゲームエンジンとは？</a:t>
            </a:r>
            <a:endParaRPr u="sng"/>
          </a:p>
          <a:p>
            <a:pPr marL="0" lvl="0" indent="0" algn="l" rtl="0">
              <a:spcBef>
                <a:spcPts val="1600"/>
              </a:spcBef>
              <a:spcAft>
                <a:spcPts val="0"/>
              </a:spcAft>
              <a:buNone/>
            </a:pPr>
            <a:endParaRPr u="sng"/>
          </a:p>
          <a:p>
            <a:pPr marL="0" lvl="0" indent="0" algn="l" rtl="0">
              <a:spcBef>
                <a:spcPts val="1600"/>
              </a:spcBef>
              <a:spcAft>
                <a:spcPts val="0"/>
              </a:spcAft>
              <a:buNone/>
            </a:pPr>
            <a:r>
              <a:rPr lang="ja"/>
              <a:t>簡単にいうとゲームを簡単に作れるツールです。</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a:p>
          <a:p>
            <a:pPr marL="0" lvl="0" indent="0" algn="l" rtl="0">
              <a:spcBef>
                <a:spcPts val="1600"/>
              </a:spcBef>
              <a:spcAft>
                <a:spcPts val="0"/>
              </a:spcAft>
              <a:buNone/>
            </a:pPr>
            <a:r>
              <a:rPr lang="ja"/>
              <a:t>・アニメーションも作れる！</a:t>
            </a:r>
            <a:endParaRPr/>
          </a:p>
          <a:p>
            <a:pPr marL="0" lvl="0" indent="0" algn="l" rtl="0">
              <a:spcBef>
                <a:spcPts val="1600"/>
              </a:spcBef>
              <a:spcAft>
                <a:spcPts val="1600"/>
              </a:spcAft>
              <a:buNone/>
            </a:pPr>
            <a:r>
              <a:rPr lang="ja"/>
              <a:t>・VRCHAT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Lato"/>
                <a:ea typeface="Lato"/>
                <a:cs typeface="Lato"/>
                <a:sym typeface="Lato"/>
              </a:rPr>
              <a:t>オブジェクトを出してみる</a:t>
            </a:r>
            <a:endParaRPr sz="4800" b="0" dirty="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a:ln w="9525" cap="flat" cmpd="sng">
                  <a:solidFill>
                    <a:srgbClr val="000000"/>
                  </a:solidFill>
                  <a:prstDash val="solid"/>
                  <a:round/>
                  <a:headEnd type="none" w="sm" len="sm"/>
                  <a:tailEnd type="none" w="sm" len="sm"/>
                </a:ln>
                <a:solidFill>
                  <a:srgbClr val="FFFFFF"/>
                </a:solidFill>
                <a:latin typeface="Arial"/>
              </a:rPr>
              <a:t>まずはシーンビューに立方体をだしてみよう</a:t>
            </a:r>
            <a:br>
              <a:rPr b="0" i="0">
                <a:ln w="9525" cap="flat" cmpd="sng">
                  <a:solidFill>
                    <a:srgbClr val="000000"/>
                  </a:solidFill>
                  <a:prstDash val="solid"/>
                  <a:round/>
                  <a:headEnd type="none" w="sm" len="sm"/>
                  <a:tailEnd type="none" w="sm" len="sm"/>
                </a:ln>
                <a:solidFill>
                  <a:srgbClr val="FFFFFF"/>
                </a:solidFill>
                <a:latin typeface="Arial"/>
              </a:rPr>
            </a:br>
            <a:r>
              <a:rPr b="0" i="0">
                <a:ln w="9525" cap="flat" cmpd="sng">
                  <a:solidFill>
                    <a:srgbClr val="000000"/>
                  </a:solidFill>
                  <a:prstDash val="solid"/>
                  <a:round/>
                  <a:headEnd type="none" w="sm" len="sm"/>
                  <a:tailEnd type="none" w="sm" len="sm"/>
                </a:ln>
                <a:solidFill>
                  <a:srgbClr val="FFFFFF"/>
                </a:solidFill>
                <a:latin typeface="Arial"/>
              </a:rPr>
              <a:t>シーンビューは赤枠で囲んだ領域のことだよ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a:p>
            <a:pPr marL="0" lvl="0" indent="0" algn="l" rtl="0">
              <a:spcBef>
                <a:spcPts val="0"/>
              </a:spcBef>
              <a:spcAft>
                <a:spcPts val="0"/>
              </a:spcAft>
              <a:buNone/>
            </a:pPr>
            <a:endParaRPr b="1">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a:ln w="9525" cap="flat" cmpd="sng">
                  <a:solidFill>
                    <a:schemeClr val="dk2"/>
                  </a:solidFill>
                  <a:prstDash val="solid"/>
                  <a:round/>
                  <a:headEnd type="none" w="sm" len="sm"/>
                  <a:tailEnd type="none" w="sm" len="sm"/>
                </a:ln>
                <a:solidFill>
                  <a:srgbClr val="FFFFFF"/>
                </a:solidFill>
                <a:latin typeface="Arial"/>
              </a:rPr>
            </a:br>
            <a:r>
              <a:rPr b="0" i="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461</Words>
  <Application>Microsoft Office PowerPoint</Application>
  <PresentationFormat>画面に合わせる (16:9)</PresentationFormat>
  <Paragraphs>51</Paragraphs>
  <Slides>15</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Arial</vt:lpstr>
      <vt:lpstr>ラノベPOP v2</vt:lpstr>
      <vt:lpstr>Lato</vt:lpstr>
      <vt:lpstr>Playfair Display</vt:lpstr>
      <vt:lpstr>けいふぉんと</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9</cp:revision>
  <dcterms:modified xsi:type="dcterms:W3CDTF">2021-03-16T08:36:10Z</dcterms:modified>
</cp:coreProperties>
</file>